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6" r:id="rId6"/>
    <p:sldId id="261" r:id="rId7"/>
    <p:sldId id="265" r:id="rId8"/>
    <p:sldId id="262" r:id="rId9"/>
    <p:sldId id="263" r:id="rId10"/>
    <p:sldId id="269" r:id="rId11"/>
    <p:sldId id="259" r:id="rId12"/>
    <p:sldId id="267" r:id="rId13"/>
    <p:sldId id="268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2"/>
    <p:restoredTop sz="94694"/>
  </p:normalViewPr>
  <p:slideViewPr>
    <p:cSldViewPr snapToGrid="0">
      <p:cViewPr varScale="1">
        <p:scale>
          <a:sx n="116" d="100"/>
          <a:sy n="116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A6AD7-E0FF-C34E-B743-A97AA1A1AE4F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C9F8-62B0-3443-841A-79E533D8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3C9F8-62B0-3443-841A-79E533D8D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070A-1045-0FB8-AACD-102C35158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C172E-A0E3-8F92-4154-84EA5A507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4E5F-CEDA-EB51-B7DC-F19F867E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5378-AB8B-EC09-1FD5-10158C3F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4542-1300-F54E-B0A2-9728B081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7E3D-4416-0BD7-DFB2-2DA3511C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26933-033B-85A3-77AD-A9AF8B797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AED7-01D2-CAA9-50AD-114D7FC4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3CF4-74F1-7342-BBEF-5465A29C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2A35-CF43-3E9E-44EB-81337B7B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C980-C634-B3FF-4480-12E8E820B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1FD9-6F0B-0D7D-4191-4F06CE06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BE94E-2C1A-A5B4-FBA4-446820EB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EC31-8AD5-47A2-E27D-DCEC279E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4E588-F00E-2FE9-228C-47EEAC07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4AA5-7761-C849-4330-61A00701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4710-E638-DAD9-0B1C-8459082FD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15062-FEB6-C733-0AA6-AFDF8365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B6EE-B948-2DA4-FCD8-638D8DB9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906C-C525-7C49-FECC-40754C80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6A19-03FA-E036-18D9-9BCF7DB6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7253-B54E-C774-675C-A5BE3BCA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7E0E-5119-A924-0766-81E982FE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5022-B355-6CD0-AF6F-972FA5CE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085CE-EF82-0C48-966F-23FF8C57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CD80-7185-C80F-F284-13BA1210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3053-AB33-269A-0A05-6739D514D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B5809-5C03-97E2-19A1-FDBD86F6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D887C-C62B-FCBB-5DD1-1C4248A1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5715A-250D-AB24-2085-CF2060AE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AB82B-70B2-D48B-7248-05926215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2A91-5003-4DD4-C868-20BA3ED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8DDDF-0E97-F0DB-997B-75F034A2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F8D32-2CD1-6480-A17C-1A5903F41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18496-1BBB-DC2A-0FA1-21BF8128D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64D15-E999-A738-4D01-1C3FAD2D3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51FC3-5786-27E2-8C62-78C36F95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B6486-ABF6-A4BB-9BC6-86596B25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1CE7B-B4E1-AA94-3C6A-3BE76AA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27E2-46F7-2CCC-3A68-B92D9CE1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AADB9-F845-5311-256F-4E46041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991F5-186A-525F-CE8F-462ADE1D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CF52C-B944-CD6B-F603-CF0064EC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6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C8920-D114-4B28-F56E-6BCDE5B3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DBC66-8EE7-0B39-3EC3-B543A6DD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640F-FB05-A789-2329-FB707B33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912C-7414-BFCF-FBDE-124129EF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D65D-7E73-0704-AC8F-E892B3D6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30071-65AF-FEC5-1F5D-1C205A06C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E5564-4781-BD2C-23AA-321D988F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72728-5293-91B3-7C8A-72CF2CCB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14EE8-3BD3-22E2-E2EC-6877F1B6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3D77-87EE-2CDB-677F-B2A5D473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1A074-CF0B-02CD-F0DE-FBA19A7E3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62232-051B-BF82-7510-7D4A5829B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D93EE-579B-F924-F80A-AF080FBD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6B382-7B5C-C8ED-F83D-6BC36A8E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D01BC-6C57-CE2F-49C5-C2EF3D8B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0C588-70DC-2B54-F1DE-AA14D5F4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1999B-C672-A0F6-3549-7F765D951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9D7B3-3634-DCC8-B2F8-D82117203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399-F98A-AF40-8A37-14F973004BD9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C6A2-01E2-F8F7-2341-55972781F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7534-F8E3-0364-1941-C9DE0F53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3337-716B-BC40-B8DE-1176CB72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21A47E-C524-0980-BAEE-76EEFA5F2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41B3F1-D31C-8370-019A-C32FD7269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B4A0D4FA-45B0-610E-29D3-606CDDB1D5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2658106" y="-2886507"/>
            <a:ext cx="17331559" cy="9744507"/>
          </a:xfrm>
        </p:spPr>
      </p:pic>
      <p:pic>
        <p:nvPicPr>
          <p:cNvPr id="3" name="Picture 2" descr="A person wearing a blue scrubs and a mask&#10;&#10;Description automatically generated">
            <a:extLst>
              <a:ext uri="{FF2B5EF4-FFF2-40B4-BE49-F238E27FC236}">
                <a16:creationId xmlns:a16="http://schemas.microsoft.com/office/drawing/2014/main" id="{AE3DF68A-DC0A-262C-23A9-D2722E74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40157" y="1503802"/>
            <a:ext cx="5133860" cy="385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2F94D7BF-1A12-4EB5-F4F4-01FC975C1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67029" y="1503802"/>
            <a:ext cx="5133861" cy="385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F739E-4DC7-52FE-2B7F-92A13AABBB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30746">
            <a:off x="31196" y="285193"/>
            <a:ext cx="1613806" cy="19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0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-1"/>
            <a:ext cx="16442000" cy="9244361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9C658-1B95-6DC7-089C-6E3DD79BA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777" y="2297126"/>
            <a:ext cx="1613806" cy="1906394"/>
          </a:xfrm>
          <a:prstGeom prst="rect">
            <a:avLst/>
          </a:prstGeom>
        </p:spPr>
      </p:pic>
      <p:pic>
        <p:nvPicPr>
          <p:cNvPr id="4" name="Picture 3" descr="A person and person holding a sign&#10;&#10;Description automatically generated">
            <a:extLst>
              <a:ext uri="{FF2B5EF4-FFF2-40B4-BE49-F238E27FC236}">
                <a16:creationId xmlns:a16="http://schemas.microsoft.com/office/drawing/2014/main" id="{FFED4EBF-443C-5F66-7BD8-DB4BAB47D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77658">
            <a:off x="3680256" y="1121834"/>
            <a:ext cx="5675971" cy="4256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ouple of women holding a sign&#10;&#10;Description automatically generated">
            <a:extLst>
              <a:ext uri="{FF2B5EF4-FFF2-40B4-BE49-F238E27FC236}">
                <a16:creationId xmlns:a16="http://schemas.microsoft.com/office/drawing/2014/main" id="{4603301F-B7B5-4832-8E18-578DDB3DC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53565">
            <a:off x="-453306" y="1752078"/>
            <a:ext cx="5251668" cy="393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13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73572" y="0"/>
            <a:ext cx="18893684" cy="1062279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AE9BE-66A2-1760-C0BD-FE52E215C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725" y="531624"/>
            <a:ext cx="5164583" cy="6100938"/>
          </a:xfrm>
          <a:prstGeom prst="rect">
            <a:avLst/>
          </a:prstGeom>
        </p:spPr>
      </p:pic>
      <p:pic>
        <p:nvPicPr>
          <p:cNvPr id="3" name="Picture 2" descr="A person sitting in an office chair smiling&#10;&#10;Description automatically generated">
            <a:extLst>
              <a:ext uri="{FF2B5EF4-FFF2-40B4-BE49-F238E27FC236}">
                <a16:creationId xmlns:a16="http://schemas.microsoft.com/office/drawing/2014/main" id="{88565BEE-B38D-195B-60D2-CF733A01B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7492" y="1946410"/>
            <a:ext cx="3839256" cy="327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E58532BD-3077-D6B5-D98C-5C106A2938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4701" y="1994198"/>
            <a:ext cx="3839256" cy="317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erson in a blue scrubs&#10;&#10;Description automatically generated">
            <a:extLst>
              <a:ext uri="{FF2B5EF4-FFF2-40B4-BE49-F238E27FC236}">
                <a16:creationId xmlns:a16="http://schemas.microsoft.com/office/drawing/2014/main" id="{86B101CB-642F-C37A-50FD-01E64DF1F1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4978" y="2143339"/>
            <a:ext cx="3846999" cy="2885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726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6586071" y="-304801"/>
            <a:ext cx="18893684" cy="10622797"/>
          </a:xfrm>
        </p:spPr>
      </p:pic>
      <p:pic>
        <p:nvPicPr>
          <p:cNvPr id="3" name="Picture 2" descr="A person sitting at a desk&#10;&#10;Description automatically generated">
            <a:extLst>
              <a:ext uri="{FF2B5EF4-FFF2-40B4-BE49-F238E27FC236}">
                <a16:creationId xmlns:a16="http://schemas.microsoft.com/office/drawing/2014/main" id="{44537F0A-4283-BC87-AB49-F8839867E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18469">
            <a:off x="641416" y="2071172"/>
            <a:ext cx="2798284" cy="2688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in scrubs sitting in a chair&#10;&#10;Description automatically generated">
            <a:extLst>
              <a:ext uri="{FF2B5EF4-FFF2-40B4-BE49-F238E27FC236}">
                <a16:creationId xmlns:a16="http://schemas.microsoft.com/office/drawing/2014/main" id="{C906AB2E-180B-9AF6-5B97-EE6270A30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91466">
            <a:off x="3582360" y="430121"/>
            <a:ext cx="3602514" cy="3672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erson in a blue suit&#10;&#10;Description automatically generated">
            <a:extLst>
              <a:ext uri="{FF2B5EF4-FFF2-40B4-BE49-F238E27FC236}">
                <a16:creationId xmlns:a16="http://schemas.microsoft.com/office/drawing/2014/main" id="{1F300D1A-05E1-2A3B-5CF7-C44DD9CC4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95006">
            <a:off x="8694982" y="2512482"/>
            <a:ext cx="3862945" cy="2229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couple of people in scrubs sitting at a table&#10;&#10;Description automatically generated">
            <a:extLst>
              <a:ext uri="{FF2B5EF4-FFF2-40B4-BE49-F238E27FC236}">
                <a16:creationId xmlns:a16="http://schemas.microsoft.com/office/drawing/2014/main" id="{72EA066E-C66E-ECFE-CB61-489FF1CF5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52794">
            <a:off x="5838181" y="2831303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FFB21-2467-E049-35B3-AF778D215E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49" y="4258128"/>
            <a:ext cx="1613806" cy="19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3253017" y="154237"/>
            <a:ext cx="17331559" cy="9744507"/>
          </a:xfrm>
        </p:spPr>
      </p:pic>
      <p:pic>
        <p:nvPicPr>
          <p:cNvPr id="4" name="Picture 3" descr="A person wearing a blue scrubs and a white hat&#10;&#10;Description automatically generated">
            <a:extLst>
              <a:ext uri="{FF2B5EF4-FFF2-40B4-BE49-F238E27FC236}">
                <a16:creationId xmlns:a16="http://schemas.microsoft.com/office/drawing/2014/main" id="{5F7762FD-9DA5-ACC0-3FC3-C224FB95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7139">
            <a:off x="1527201" y="1284301"/>
            <a:ext cx="2467257" cy="533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erson in a blue uniform&#10;&#10;Description automatically generated">
            <a:extLst>
              <a:ext uri="{FF2B5EF4-FFF2-40B4-BE49-F238E27FC236}">
                <a16:creationId xmlns:a16="http://schemas.microsoft.com/office/drawing/2014/main" id="{3873215F-4847-E3F3-1FE4-5A1B4A8A3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90491">
            <a:off x="7084472" y="1881999"/>
            <a:ext cx="4858639" cy="354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628FF757-DA85-AC11-A2B0-56BB0000A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23650" y="1550624"/>
            <a:ext cx="5436824" cy="375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2EECDB-8359-0108-27FA-A3DA6A5AF9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332" y="5194215"/>
            <a:ext cx="1613806" cy="19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E6B7-2C51-AD5F-9F4B-3D9E6A4D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hank you nurse with a balloon&#10;&#10;Description automatically generated">
            <a:extLst>
              <a:ext uri="{FF2B5EF4-FFF2-40B4-BE49-F238E27FC236}">
                <a16:creationId xmlns:a16="http://schemas.microsoft.com/office/drawing/2014/main" id="{BECFD703-3AAA-FA2D-DC3D-69F807A68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9931" y="-1326275"/>
            <a:ext cx="14661931" cy="8247335"/>
          </a:xfrm>
        </p:spPr>
      </p:pic>
    </p:spTree>
    <p:extLst>
      <p:ext uri="{BB962C8B-B14F-4D97-AF65-F5344CB8AC3E}">
        <p14:creationId xmlns:p14="http://schemas.microsoft.com/office/powerpoint/2010/main" val="213933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3162"/>
            <a:ext cx="12192000" cy="6854838"/>
          </a:xfrm>
        </p:spPr>
      </p:pic>
      <p:pic>
        <p:nvPicPr>
          <p:cNvPr id="10" name="Picture 9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56A9A6C0-5D6F-9249-47B0-FC86088DC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71158">
            <a:off x="2546614" y="431515"/>
            <a:ext cx="3566095" cy="549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274E1722-4084-0395-15E9-2F35BC3A8A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7201">
            <a:off x="5898763" y="593417"/>
            <a:ext cx="3979151" cy="5928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A336A-B457-00F5-FC79-97B2ACEC09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6" y="4535675"/>
            <a:ext cx="1837674" cy="21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-1"/>
            <a:ext cx="15827160" cy="8898673"/>
          </a:xfr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36EFD3C-94FB-5E9C-9457-0104BF3533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8329">
            <a:off x="1046216" y="887274"/>
            <a:ext cx="7672035" cy="533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F56FE-EF20-CDE7-532B-E7850275C7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400" y="-246532"/>
            <a:ext cx="1837674" cy="21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-4471639" y="-2510975"/>
            <a:ext cx="16663639" cy="9368975"/>
          </a:xfrm>
        </p:spPr>
      </p:pic>
      <p:pic>
        <p:nvPicPr>
          <p:cNvPr id="7" name="Picture 6" descr="A couple of men holding a sign&#10;&#10;Description automatically generated">
            <a:extLst>
              <a:ext uri="{FF2B5EF4-FFF2-40B4-BE49-F238E27FC236}">
                <a16:creationId xmlns:a16="http://schemas.microsoft.com/office/drawing/2014/main" id="{4A640B38-A6C8-BE95-3A8B-D35C9F37BA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00689">
            <a:off x="1030296" y="2160033"/>
            <a:ext cx="2827301" cy="425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person and person holding a sign&#10;&#10;Description automatically generated">
            <a:extLst>
              <a:ext uri="{FF2B5EF4-FFF2-40B4-BE49-F238E27FC236}">
                <a16:creationId xmlns:a16="http://schemas.microsoft.com/office/drawing/2014/main" id="{705103D1-1BAE-8221-79CF-EC350DE02C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8771" y="1119536"/>
            <a:ext cx="6158572" cy="4618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75F028-C921-6FF1-1384-1C4BF392B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8" y="349714"/>
            <a:ext cx="970582" cy="11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2690650" y="-2886507"/>
            <a:ext cx="17331559" cy="9744507"/>
          </a:xfrm>
        </p:spPr>
      </p:pic>
      <p:pic>
        <p:nvPicPr>
          <p:cNvPr id="3" name="Picture 2" descr="A person and person standing at a table&#10;&#10;Description automatically generated">
            <a:extLst>
              <a:ext uri="{FF2B5EF4-FFF2-40B4-BE49-F238E27FC236}">
                <a16:creationId xmlns:a16="http://schemas.microsoft.com/office/drawing/2014/main" id="{9257CC9F-4CF6-C44D-465B-040818D16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07368">
            <a:off x="1370703" y="857249"/>
            <a:ext cx="431838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sitting at a desk writing on a paper&#10;&#10;Description automatically generated">
            <a:extLst>
              <a:ext uri="{FF2B5EF4-FFF2-40B4-BE49-F238E27FC236}">
                <a16:creationId xmlns:a16="http://schemas.microsoft.com/office/drawing/2014/main" id="{929BCF93-5F43-0AB8-B02B-FCAB19ADF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1"/>
          <a:stretch/>
        </p:blipFill>
        <p:spPr>
          <a:xfrm rot="5400000">
            <a:off x="6297667" y="857250"/>
            <a:ext cx="474016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66DA2-EB48-778E-348F-80D6C7F80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410" y="62178"/>
            <a:ext cx="623590" cy="7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-5478993" y="0"/>
            <a:ext cx="20184913" cy="11348779"/>
          </a:xfrm>
        </p:spPr>
      </p:pic>
      <p:pic>
        <p:nvPicPr>
          <p:cNvPr id="7" name="Picture 6" descr="A couple of women holding a sign&#10;&#10;Description automatically generated">
            <a:extLst>
              <a:ext uri="{FF2B5EF4-FFF2-40B4-BE49-F238E27FC236}">
                <a16:creationId xmlns:a16="http://schemas.microsoft.com/office/drawing/2014/main" id="{3BD4C633-B27A-2FBC-C0CB-D544155824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0305" y="1198756"/>
            <a:ext cx="5084956" cy="3813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group of women holding a sign&#10;&#10;Description automatically generated">
            <a:extLst>
              <a:ext uri="{FF2B5EF4-FFF2-40B4-BE49-F238E27FC236}">
                <a16:creationId xmlns:a16="http://schemas.microsoft.com/office/drawing/2014/main" id="{33CB3CD3-7E6A-8960-3610-D37D57C47D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6893">
            <a:off x="2215232" y="335708"/>
            <a:ext cx="4102450" cy="620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7F944-EA90-41B6-FE9B-B7275C00D6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72" y="4777413"/>
            <a:ext cx="1837674" cy="21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-1"/>
            <a:ext cx="16333076" cy="9183119"/>
          </a:xfrm>
        </p:spPr>
      </p:pic>
      <p:pic>
        <p:nvPicPr>
          <p:cNvPr id="4" name="Picture 3" descr="A person in blue scrubs and hair net sitting at a desk&#10;&#10;Description automatically generated">
            <a:extLst>
              <a:ext uri="{FF2B5EF4-FFF2-40B4-BE49-F238E27FC236}">
                <a16:creationId xmlns:a16="http://schemas.microsoft.com/office/drawing/2014/main" id="{F286C23A-BA21-FE10-CFFF-0E1A2E1D8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61313">
            <a:off x="-295971" y="1360495"/>
            <a:ext cx="4319295" cy="3626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sitting at a desk&#10;&#10;Description automatically generated">
            <a:extLst>
              <a:ext uri="{FF2B5EF4-FFF2-40B4-BE49-F238E27FC236}">
                <a16:creationId xmlns:a16="http://schemas.microsoft.com/office/drawing/2014/main" id="{CF3C9E37-4F01-AF48-89DC-D81B2DF26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32387" y="1559801"/>
            <a:ext cx="4866290" cy="37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Two women in scrubs sitting at a table&#10;&#10;Description automatically generated">
            <a:extLst>
              <a:ext uri="{FF2B5EF4-FFF2-40B4-BE49-F238E27FC236}">
                <a16:creationId xmlns:a16="http://schemas.microsoft.com/office/drawing/2014/main" id="{781976DE-4735-5582-46AC-BEC2FACC52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76671">
            <a:off x="8228604" y="881595"/>
            <a:ext cx="3120811" cy="421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A802DC-80A6-9951-C4BB-7607DEC114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994" y="5098284"/>
            <a:ext cx="2032372" cy="24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0"/>
            <a:ext cx="12192000" cy="6854838"/>
          </a:xfrm>
        </p:spPr>
      </p:pic>
      <p:pic>
        <p:nvPicPr>
          <p:cNvPr id="4" name="Picture 3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0F85228D-56FD-0C4A-CD32-A2DCEA6C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200" y="293459"/>
            <a:ext cx="5808306" cy="627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30268B-66DF-C91D-1E3E-15AEEB5569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614" y="3342287"/>
            <a:ext cx="623590" cy="7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ky with clouds&#10;&#10;Description automatically generated">
            <a:extLst>
              <a:ext uri="{FF2B5EF4-FFF2-40B4-BE49-F238E27FC236}">
                <a16:creationId xmlns:a16="http://schemas.microsoft.com/office/drawing/2014/main" id="{21E45032-5372-E18A-F1A3-36C5A527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0" y="0"/>
            <a:ext cx="12192000" cy="6854838"/>
          </a:xfrm>
        </p:spPr>
      </p:pic>
      <p:pic>
        <p:nvPicPr>
          <p:cNvPr id="3" name="Picture 2" descr="A group of women holding a sign&#10;&#10;Description automatically generated">
            <a:extLst>
              <a:ext uri="{FF2B5EF4-FFF2-40B4-BE49-F238E27FC236}">
                <a16:creationId xmlns:a16="http://schemas.microsoft.com/office/drawing/2014/main" id="{6F3C0576-E850-7FEF-6D64-00B1E068A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68588">
            <a:off x="789918" y="1136759"/>
            <a:ext cx="5549462" cy="441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couple of women holding a sign&#10;&#10;Description automatically generated">
            <a:extLst>
              <a:ext uri="{FF2B5EF4-FFF2-40B4-BE49-F238E27FC236}">
                <a16:creationId xmlns:a16="http://schemas.microsoft.com/office/drawing/2014/main" id="{B991B171-DDD1-28F6-00E7-2D5119B4A9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4544" y="1298151"/>
            <a:ext cx="4041228" cy="303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wo women holding a sign&#10;&#10;Description automatically generated">
            <a:extLst>
              <a:ext uri="{FF2B5EF4-FFF2-40B4-BE49-F238E27FC236}">
                <a16:creationId xmlns:a16="http://schemas.microsoft.com/office/drawing/2014/main" id="{659BAB40-5BE5-A353-A4B5-19E5A2CD1D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4460">
            <a:off x="8507544" y="3025368"/>
            <a:ext cx="4041229" cy="303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6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0">
        <p:random/>
      </p:transition>
    </mc:Choice>
    <mc:Fallback>
      <p:transition spd="slow" advTm="6000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</Words>
  <Application>Microsoft Macintosh PowerPoint</Application>
  <PresentationFormat>Widescreen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Burns</dc:creator>
  <cp:lastModifiedBy>Olivia Burns</cp:lastModifiedBy>
  <cp:revision>20</cp:revision>
  <dcterms:created xsi:type="dcterms:W3CDTF">2024-05-03T17:32:34Z</dcterms:created>
  <dcterms:modified xsi:type="dcterms:W3CDTF">2024-05-07T16:32:44Z</dcterms:modified>
</cp:coreProperties>
</file>